
<file path=[Content_Types].xml><?xml version="1.0" encoding="utf-8"?>
<Types xmlns="http://schemas.openxmlformats.org/package/2006/content-types">
  <Override PartName="/_rels/.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_rels/presentation.xml.rels" ContentType="application/vnd.openxmlformats-package.relationships+xml"/>
  <Override PartName="/ppt/media/image5.jpeg" ContentType="image/jpeg"/>
  <Override PartName="/ppt/media/image1.png" ContentType="image/png"/>
  <Override PartName="/ppt/media/image2.png" ContentType="image/png"/>
  <Override PartName="/ppt/media/image3.png" ContentType="image/png"/>
  <Override PartName="/ppt/media/image4.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32" name="PlaceHolder 4"/>
          <p:cNvSpPr>
            <a:spLocks noGrp="1"/>
          </p:cNvSpPr>
          <p:nvPr>
            <p:ph type="body"/>
          </p:nvPr>
        </p:nvSpPr>
        <p:spPr>
          <a:xfrm>
            <a:off x="6231960" y="368208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33" name="PlaceHolder 5"/>
          <p:cNvSpPr>
            <a:spLocks noGrp="1"/>
          </p:cNvSpPr>
          <p:nvPr>
            <p:ph type="body"/>
          </p:nvPr>
        </p:nvSpPr>
        <p:spPr>
          <a:xfrm>
            <a:off x="609480" y="368208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35" name="PlaceHolder 2"/>
          <p:cNvSpPr>
            <a:spLocks noGrp="1"/>
          </p:cNvSpPr>
          <p:nvPr>
            <p:ph type="body"/>
          </p:nvPr>
        </p:nvSpPr>
        <p:spPr>
          <a:xfrm>
            <a:off x="609480" y="1604520"/>
            <a:ext cx="1097244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36" name="PlaceHolder 3"/>
          <p:cNvSpPr>
            <a:spLocks noGrp="1"/>
          </p:cNvSpPr>
          <p:nvPr>
            <p:ph type="body"/>
          </p:nvPr>
        </p:nvSpPr>
        <p:spPr>
          <a:xfrm>
            <a:off x="609480" y="1604520"/>
            <a:ext cx="1097244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pic>
        <p:nvPicPr>
          <p:cNvPr id="37" name="" descr=""/>
          <p:cNvPicPr/>
          <p:nvPr/>
        </p:nvPicPr>
        <p:blipFill>
          <a:blip r:embed="rId2"/>
          <a:stretch/>
        </p:blipFill>
        <p:spPr>
          <a:xfrm>
            <a:off x="3602880" y="1604520"/>
            <a:ext cx="4984920" cy="3977280"/>
          </a:xfrm>
          <a:prstGeom prst="rect">
            <a:avLst/>
          </a:prstGeom>
          <a:ln>
            <a:noFill/>
          </a:ln>
        </p:spPr>
      </p:pic>
      <p:pic>
        <p:nvPicPr>
          <p:cNvPr id="38" name="" descr=""/>
          <p:cNvPicPr/>
          <p:nvPr/>
        </p:nvPicPr>
        <p:blipFill>
          <a:blip r:embed="rId3"/>
          <a:stretch/>
        </p:blipFill>
        <p:spPr>
          <a:xfrm>
            <a:off x="360288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45"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l-GR"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47" name="PlaceHolder 2"/>
          <p:cNvSpPr>
            <a:spLocks noGrp="1"/>
          </p:cNvSpPr>
          <p:nvPr>
            <p:ph type="body"/>
          </p:nvPr>
        </p:nvSpPr>
        <p:spPr>
          <a:xfrm>
            <a:off x="609480" y="1604520"/>
            <a:ext cx="1097244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49" name="PlaceHolder 2"/>
          <p:cNvSpPr>
            <a:spLocks noGrp="1"/>
          </p:cNvSpPr>
          <p:nvPr>
            <p:ph type="body"/>
          </p:nvPr>
        </p:nvSpPr>
        <p:spPr>
          <a:xfrm>
            <a:off x="609480" y="1604520"/>
            <a:ext cx="535428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50" name="PlaceHolder 3"/>
          <p:cNvSpPr>
            <a:spLocks noGrp="1"/>
          </p:cNvSpPr>
          <p:nvPr>
            <p:ph type="body"/>
          </p:nvPr>
        </p:nvSpPr>
        <p:spPr>
          <a:xfrm>
            <a:off x="6231960" y="1604520"/>
            <a:ext cx="535428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1523880" y="1122480"/>
            <a:ext cx="9143640" cy="11066760"/>
          </a:xfrm>
          <a:prstGeom prst="rect">
            <a:avLst/>
          </a:prstGeom>
        </p:spPr>
        <p:txBody>
          <a:bodyPr lIns="0" rIns="0" tIns="0" bIns="0" anchor="ctr"/>
          <a:p>
            <a:pPr algn="ctr"/>
            <a:endParaRPr b="0" lang="el-GR"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54" name="PlaceHolder 2"/>
          <p:cNvSpPr>
            <a:spLocks noGrp="1"/>
          </p:cNvSpPr>
          <p:nvPr>
            <p:ph type="body"/>
          </p:nvPr>
        </p:nvSpPr>
        <p:spPr>
          <a:xfrm>
            <a:off x="60948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55" name="PlaceHolder 3"/>
          <p:cNvSpPr>
            <a:spLocks noGrp="1"/>
          </p:cNvSpPr>
          <p:nvPr>
            <p:ph type="body"/>
          </p:nvPr>
        </p:nvSpPr>
        <p:spPr>
          <a:xfrm>
            <a:off x="609480" y="368208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56" name="PlaceHolder 4"/>
          <p:cNvSpPr>
            <a:spLocks noGrp="1"/>
          </p:cNvSpPr>
          <p:nvPr>
            <p:ph type="body"/>
          </p:nvPr>
        </p:nvSpPr>
        <p:spPr>
          <a:xfrm>
            <a:off x="6231960" y="1604520"/>
            <a:ext cx="535428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el-GR"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58" name="PlaceHolder 2"/>
          <p:cNvSpPr>
            <a:spLocks noGrp="1"/>
          </p:cNvSpPr>
          <p:nvPr>
            <p:ph type="body"/>
          </p:nvPr>
        </p:nvSpPr>
        <p:spPr>
          <a:xfrm>
            <a:off x="609480" y="1604520"/>
            <a:ext cx="535428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60" name="PlaceHolder 4"/>
          <p:cNvSpPr>
            <a:spLocks noGrp="1"/>
          </p:cNvSpPr>
          <p:nvPr>
            <p:ph type="body"/>
          </p:nvPr>
        </p:nvSpPr>
        <p:spPr>
          <a:xfrm>
            <a:off x="6231960" y="368208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62" name="PlaceHolder 2"/>
          <p:cNvSpPr>
            <a:spLocks noGrp="1"/>
          </p:cNvSpPr>
          <p:nvPr>
            <p:ph type="body"/>
          </p:nvPr>
        </p:nvSpPr>
        <p:spPr>
          <a:xfrm>
            <a:off x="60948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63" name="PlaceHolder 3"/>
          <p:cNvSpPr>
            <a:spLocks noGrp="1"/>
          </p:cNvSpPr>
          <p:nvPr>
            <p:ph type="body"/>
          </p:nvPr>
        </p:nvSpPr>
        <p:spPr>
          <a:xfrm>
            <a:off x="623196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64" name="PlaceHolder 4"/>
          <p:cNvSpPr>
            <a:spLocks noGrp="1"/>
          </p:cNvSpPr>
          <p:nvPr>
            <p:ph type="body"/>
          </p:nvPr>
        </p:nvSpPr>
        <p:spPr>
          <a:xfrm>
            <a:off x="609480" y="3682080"/>
            <a:ext cx="1097244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66" name="PlaceHolder 2"/>
          <p:cNvSpPr>
            <a:spLocks noGrp="1"/>
          </p:cNvSpPr>
          <p:nvPr>
            <p:ph type="body"/>
          </p:nvPr>
        </p:nvSpPr>
        <p:spPr>
          <a:xfrm>
            <a:off x="609480" y="1604520"/>
            <a:ext cx="1097244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67" name="PlaceHolder 3"/>
          <p:cNvSpPr>
            <a:spLocks noGrp="1"/>
          </p:cNvSpPr>
          <p:nvPr>
            <p:ph type="body"/>
          </p:nvPr>
        </p:nvSpPr>
        <p:spPr>
          <a:xfrm>
            <a:off x="609480" y="3682080"/>
            <a:ext cx="1097244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69" name="PlaceHolder 2"/>
          <p:cNvSpPr>
            <a:spLocks noGrp="1"/>
          </p:cNvSpPr>
          <p:nvPr>
            <p:ph type="body"/>
          </p:nvPr>
        </p:nvSpPr>
        <p:spPr>
          <a:xfrm>
            <a:off x="60948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70" name="PlaceHolder 3"/>
          <p:cNvSpPr>
            <a:spLocks noGrp="1"/>
          </p:cNvSpPr>
          <p:nvPr>
            <p:ph type="body"/>
          </p:nvPr>
        </p:nvSpPr>
        <p:spPr>
          <a:xfrm>
            <a:off x="623196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71" name="PlaceHolder 4"/>
          <p:cNvSpPr>
            <a:spLocks noGrp="1"/>
          </p:cNvSpPr>
          <p:nvPr>
            <p:ph type="body"/>
          </p:nvPr>
        </p:nvSpPr>
        <p:spPr>
          <a:xfrm>
            <a:off x="6231960" y="368208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72" name="PlaceHolder 5"/>
          <p:cNvSpPr>
            <a:spLocks noGrp="1"/>
          </p:cNvSpPr>
          <p:nvPr>
            <p:ph type="body"/>
          </p:nvPr>
        </p:nvSpPr>
        <p:spPr>
          <a:xfrm>
            <a:off x="609480" y="368208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74" name="PlaceHolder 2"/>
          <p:cNvSpPr>
            <a:spLocks noGrp="1"/>
          </p:cNvSpPr>
          <p:nvPr>
            <p:ph type="body"/>
          </p:nvPr>
        </p:nvSpPr>
        <p:spPr>
          <a:xfrm>
            <a:off x="609480" y="1604520"/>
            <a:ext cx="1097244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75" name="PlaceHolder 3"/>
          <p:cNvSpPr>
            <a:spLocks noGrp="1"/>
          </p:cNvSpPr>
          <p:nvPr>
            <p:ph type="body"/>
          </p:nvPr>
        </p:nvSpPr>
        <p:spPr>
          <a:xfrm>
            <a:off x="609480" y="1604520"/>
            <a:ext cx="1097244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pic>
        <p:nvPicPr>
          <p:cNvPr id="76" name="" descr=""/>
          <p:cNvPicPr/>
          <p:nvPr/>
        </p:nvPicPr>
        <p:blipFill>
          <a:blip r:embed="rId2"/>
          <a:stretch/>
        </p:blipFill>
        <p:spPr>
          <a:xfrm>
            <a:off x="3602880" y="1604520"/>
            <a:ext cx="4984920" cy="3977280"/>
          </a:xfrm>
          <a:prstGeom prst="rect">
            <a:avLst/>
          </a:prstGeom>
          <a:ln>
            <a:noFill/>
          </a:ln>
        </p:spPr>
      </p:pic>
      <p:pic>
        <p:nvPicPr>
          <p:cNvPr id="77" name="" descr=""/>
          <p:cNvPicPr/>
          <p:nvPr/>
        </p:nvPicPr>
        <p:blipFill>
          <a:blip r:embed="rId3"/>
          <a:stretch/>
        </p:blipFill>
        <p:spPr>
          <a:xfrm>
            <a:off x="3602880" y="1604520"/>
            <a:ext cx="498492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p:spPr>
        <p:txBody>
          <a:bodyPr lIns="0" rIns="0" tIns="0" bIns="0" anchor="ctr"/>
          <a:p>
            <a:pPr algn="ctr"/>
            <a:endParaRPr b="0" lang="el-GR"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16" name="PlaceHolder 3"/>
          <p:cNvSpPr>
            <a:spLocks noGrp="1"/>
          </p:cNvSpPr>
          <p:nvPr>
            <p:ph type="body"/>
          </p:nvPr>
        </p:nvSpPr>
        <p:spPr>
          <a:xfrm>
            <a:off x="609480" y="368208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17" name="PlaceHolder 4"/>
          <p:cNvSpPr>
            <a:spLocks noGrp="1"/>
          </p:cNvSpPr>
          <p:nvPr>
            <p:ph type="body"/>
          </p:nvPr>
        </p:nvSpPr>
        <p:spPr>
          <a:xfrm>
            <a:off x="6231960" y="1604520"/>
            <a:ext cx="535428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p:spPr>
        <p:txBody>
          <a:bodyPr lIns="0" rIns="0" tIns="0" bIns="0" anchor="ctr"/>
          <a:p>
            <a:endParaRPr b="0" lang="el-GR" sz="1800" spc="-1" strike="noStrike">
              <a:solidFill>
                <a:srgbClr val="000000"/>
              </a:solidFill>
              <a:uFill>
                <a:solidFill>
                  <a:srgbClr val="ffffff"/>
                </a:solidFill>
              </a:u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rIns="0" tIns="0" bIns="0"/>
          <a:p>
            <a:endParaRPr b="0" lang="el-GR" sz="2800" spc="-1" strike="noStrike">
              <a:solidFill>
                <a:srgbClr val="000000"/>
              </a:solidFill>
              <a:uFill>
                <a:solidFill>
                  <a:srgbClr val="ffffff"/>
                </a:solidFill>
              </a:u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p:spPr>
        <p:txBody>
          <a:bodyPr anchor="b"/>
          <a:p>
            <a:pPr algn="ctr">
              <a:lnSpc>
                <a:spcPct val="100000"/>
              </a:lnSpc>
            </a:pPr>
            <a:r>
              <a:rPr b="0" lang="el-GR" sz="6000" spc="-1" strike="noStrike">
                <a:solidFill>
                  <a:srgbClr val="000000"/>
                </a:solidFill>
                <a:uFill>
                  <a:solidFill>
                    <a:srgbClr val="ffffff"/>
                  </a:solidFill>
                </a:uFill>
                <a:latin typeface="Calibri Light"/>
              </a:rPr>
              <a:t>Κάντε κλικ για να επεξεργαστείτε τον τίτλο υποδείγματος</a:t>
            </a:r>
            <a:endParaRPr b="0" lang="el-GR" sz="1800" spc="-1" strike="noStrike">
              <a:solidFill>
                <a:srgbClr val="000000"/>
              </a:solidFill>
              <a:uFill>
                <a:solidFill>
                  <a:srgbClr val="ffffff"/>
                </a:solidFill>
              </a:uFill>
              <a:latin typeface="Calibri"/>
            </a:endParaRPr>
          </a:p>
        </p:txBody>
      </p:sp>
      <p:sp>
        <p:nvSpPr>
          <p:cNvPr id="1" name="PlaceHolder 2"/>
          <p:cNvSpPr>
            <a:spLocks noGrp="1"/>
          </p:cNvSpPr>
          <p:nvPr>
            <p:ph type="dt"/>
          </p:nvPr>
        </p:nvSpPr>
        <p:spPr>
          <a:xfrm>
            <a:off x="838080" y="6356520"/>
            <a:ext cx="2742840" cy="364680"/>
          </a:xfrm>
          <a:prstGeom prst="rect">
            <a:avLst/>
          </a:prstGeom>
        </p:spPr>
        <p:txBody>
          <a:bodyPr anchor="ctr"/>
          <a:p>
            <a:pPr>
              <a:lnSpc>
                <a:spcPct val="100000"/>
              </a:lnSpc>
            </a:pPr>
            <a:r>
              <a:rPr b="0" lang="el-GR" sz="1200" spc="-1" strike="noStrike">
                <a:solidFill>
                  <a:srgbClr val="8b8b8b"/>
                </a:solidFill>
                <a:uFill>
                  <a:solidFill>
                    <a:srgbClr val="ffffff"/>
                  </a:solidFill>
                </a:uFill>
                <a:latin typeface="Calibri"/>
              </a:rPr>
              <a:t>17/5/2018</a:t>
            </a:r>
            <a:endParaRPr b="0" lang="el-GR" sz="1400" spc="-1" strike="noStrike">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p>
            <a:endParaRPr b="0" lang="el-GR" sz="2400" spc="-1" strike="noStrike">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p>
            <a:pPr algn="r">
              <a:lnSpc>
                <a:spcPct val="100000"/>
              </a:lnSpc>
            </a:pPr>
            <a:fld id="{5466C1FE-7328-4B49-8C74-467153AD427C}" type="slidenum">
              <a:rPr b="0" lang="el-GR" sz="1200" spc="-1" strike="noStrike">
                <a:solidFill>
                  <a:srgbClr val="8b8b8b"/>
                </a:solidFill>
                <a:uFill>
                  <a:solidFill>
                    <a:srgbClr val="ffffff"/>
                  </a:solidFill>
                </a:uFill>
                <a:latin typeface="Calibri"/>
              </a:rPr>
              <a:t>&lt;αριθμός&gt;</a:t>
            </a:fld>
            <a:endParaRPr b="0" lang="el-GR" sz="1400" spc="-1" strike="noStrike">
              <a:solidFill>
                <a:srgbClr val="000000"/>
              </a:solidFill>
              <a:uFill>
                <a:solidFill>
                  <a:srgbClr val="ffffff"/>
                </a:solidFill>
              </a:uFill>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rIns="0" tIns="0" bIns="0"/>
          <a:p>
            <a:pPr marL="432000" indent="-324000">
              <a:buClr>
                <a:srgbClr val="000000"/>
              </a:buClr>
              <a:buSzPct val="45000"/>
              <a:buFont typeface="Wingdings" charset="2"/>
              <a:buChar char=""/>
            </a:pPr>
            <a:r>
              <a:rPr b="0" lang="el-GR" sz="2800" spc="-1" strike="noStrike">
                <a:solidFill>
                  <a:srgbClr val="000000"/>
                </a:solidFill>
                <a:uFill>
                  <a:solidFill>
                    <a:srgbClr val="ffffff"/>
                  </a:solidFill>
                </a:uFill>
                <a:latin typeface="Calibri"/>
              </a:rPr>
              <a:t>Πατήστε για επεξεργασία της μορφής κειμένου </a:t>
            </a:r>
            <a:r>
              <a:rPr b="0" lang="el-GR" sz="2800" spc="-1" strike="noStrike">
                <a:solidFill>
                  <a:srgbClr val="000000"/>
                </a:solidFill>
                <a:uFill>
                  <a:solidFill>
                    <a:srgbClr val="ffffff"/>
                  </a:solidFill>
                </a:uFill>
                <a:latin typeface="Calibri"/>
              </a:rPr>
              <a:t>διάρθρωσης</a:t>
            </a:r>
            <a:endParaRPr b="0" lang="el-GR" sz="2800" spc="-1" strike="noStrike">
              <a:solidFill>
                <a:srgbClr val="000000"/>
              </a:solidFill>
              <a:uFill>
                <a:solidFill>
                  <a:srgbClr val="ffffff"/>
                </a:solidFill>
              </a:uFill>
              <a:latin typeface="Calibri"/>
            </a:endParaRPr>
          </a:p>
          <a:p>
            <a:pPr lvl="1" marL="864000" indent="-324000">
              <a:buClr>
                <a:srgbClr val="000000"/>
              </a:buClr>
              <a:buSzPct val="75000"/>
              <a:buFont typeface="Symbol" charset="2"/>
              <a:buChar char=""/>
            </a:pPr>
            <a:r>
              <a:rPr b="0" lang="el-GR" sz="2000" spc="-1" strike="noStrike">
                <a:solidFill>
                  <a:srgbClr val="000000"/>
                </a:solidFill>
                <a:uFill>
                  <a:solidFill>
                    <a:srgbClr val="ffffff"/>
                  </a:solidFill>
                </a:uFill>
                <a:latin typeface="Calibri"/>
              </a:rPr>
              <a:t>Δεύτερο επίπεδο διάρθρωσης</a:t>
            </a:r>
            <a:endParaRPr b="0" lang="el-GR" sz="2000" spc="-1" strike="noStrike">
              <a:solidFill>
                <a:srgbClr val="000000"/>
              </a:solidFill>
              <a:uFill>
                <a:solidFill>
                  <a:srgbClr val="ffffff"/>
                </a:solidFill>
              </a:uFill>
              <a:latin typeface="Calibri"/>
            </a:endParaRPr>
          </a:p>
          <a:p>
            <a:pPr lvl="2" marL="1296000" indent="-288000">
              <a:buClr>
                <a:srgbClr val="000000"/>
              </a:buClr>
              <a:buSzPct val="45000"/>
              <a:buFont typeface="Wingdings" charset="2"/>
              <a:buChar char=""/>
            </a:pPr>
            <a:r>
              <a:rPr b="0" lang="el-GR" sz="1800" spc="-1" strike="noStrike">
                <a:solidFill>
                  <a:srgbClr val="000000"/>
                </a:solidFill>
                <a:uFill>
                  <a:solidFill>
                    <a:srgbClr val="ffffff"/>
                  </a:solidFill>
                </a:uFill>
                <a:latin typeface="Calibri"/>
              </a:rPr>
              <a:t>Τρίτο επίπεδο διάρθρωσης</a:t>
            </a:r>
            <a:endParaRPr b="0" lang="el-GR" sz="1800" spc="-1" strike="noStrike">
              <a:solidFill>
                <a:srgbClr val="000000"/>
              </a:solidFill>
              <a:uFill>
                <a:solidFill>
                  <a:srgbClr val="ffffff"/>
                </a:solidFill>
              </a:uFill>
              <a:latin typeface="Calibri"/>
            </a:endParaRPr>
          </a:p>
          <a:p>
            <a:pPr lvl="3" marL="1728000" indent="-216000">
              <a:buClr>
                <a:srgbClr val="000000"/>
              </a:buClr>
              <a:buSzPct val="75000"/>
              <a:buFont typeface="Symbol" charset="2"/>
              <a:buChar char=""/>
            </a:pPr>
            <a:r>
              <a:rPr b="0" lang="el-GR" sz="1800" spc="-1" strike="noStrike">
                <a:solidFill>
                  <a:srgbClr val="000000"/>
                </a:solidFill>
                <a:uFill>
                  <a:solidFill>
                    <a:srgbClr val="ffffff"/>
                  </a:solidFill>
                </a:uFill>
                <a:latin typeface="Calibri"/>
              </a:rPr>
              <a:t>Τέταρτο επίπεδο διάρθρωσης</a:t>
            </a:r>
            <a:endParaRPr b="0" lang="el-GR" sz="1800" spc="-1" strike="noStrike">
              <a:solidFill>
                <a:srgbClr val="000000"/>
              </a:solidFill>
              <a:uFill>
                <a:solidFill>
                  <a:srgbClr val="ffffff"/>
                </a:solidFill>
              </a:uFill>
              <a:latin typeface="Calibri"/>
            </a:endParaRPr>
          </a:p>
          <a:p>
            <a:pPr lvl="4" marL="2160000" indent="-216000">
              <a:buClr>
                <a:srgbClr val="000000"/>
              </a:buClr>
              <a:buSzPct val="45000"/>
              <a:buFont typeface="Wingdings" charset="2"/>
              <a:buChar char=""/>
            </a:pPr>
            <a:r>
              <a:rPr b="0" lang="el-GR" sz="2000" spc="-1" strike="noStrike">
                <a:solidFill>
                  <a:srgbClr val="000000"/>
                </a:solidFill>
                <a:uFill>
                  <a:solidFill>
                    <a:srgbClr val="ffffff"/>
                  </a:solidFill>
                </a:uFill>
                <a:latin typeface="Calibri"/>
              </a:rPr>
              <a:t>Πέμπτο επίπεδο διάρθρωσης</a:t>
            </a:r>
            <a:endParaRPr b="0" lang="el-GR" sz="2000" spc="-1" strike="noStrike">
              <a:solidFill>
                <a:srgbClr val="000000"/>
              </a:solidFill>
              <a:uFill>
                <a:solidFill>
                  <a:srgbClr val="ffffff"/>
                </a:solidFill>
              </a:uFill>
              <a:latin typeface="Calibri"/>
            </a:endParaRPr>
          </a:p>
          <a:p>
            <a:pPr lvl="5" marL="2592000" indent="-216000">
              <a:buClr>
                <a:srgbClr val="000000"/>
              </a:buClr>
              <a:buSzPct val="45000"/>
              <a:buFont typeface="Wingdings" charset="2"/>
              <a:buChar char=""/>
            </a:pPr>
            <a:r>
              <a:rPr b="0" lang="el-GR" sz="2000" spc="-1" strike="noStrike">
                <a:solidFill>
                  <a:srgbClr val="000000"/>
                </a:solidFill>
                <a:uFill>
                  <a:solidFill>
                    <a:srgbClr val="ffffff"/>
                  </a:solidFill>
                </a:uFill>
                <a:latin typeface="Calibri"/>
              </a:rPr>
              <a:t>Έκτο επίπεδο διάρθρωσης</a:t>
            </a:r>
            <a:endParaRPr b="0" lang="el-GR" sz="2000" spc="-1" strike="noStrike">
              <a:solidFill>
                <a:srgbClr val="000000"/>
              </a:solidFill>
              <a:uFill>
                <a:solidFill>
                  <a:srgbClr val="ffffff"/>
                </a:solidFill>
              </a:uFill>
              <a:latin typeface="Calibri"/>
            </a:endParaRPr>
          </a:p>
          <a:p>
            <a:pPr lvl="6" marL="3024000" indent="-216000">
              <a:buClr>
                <a:srgbClr val="000000"/>
              </a:buClr>
              <a:buSzPct val="45000"/>
              <a:buFont typeface="Wingdings" charset="2"/>
              <a:buChar char=""/>
            </a:pPr>
            <a:r>
              <a:rPr b="0" lang="el-GR" sz="2000" spc="-1" strike="noStrike">
                <a:solidFill>
                  <a:srgbClr val="000000"/>
                </a:solidFill>
                <a:uFill>
                  <a:solidFill>
                    <a:srgbClr val="ffffff"/>
                  </a:solidFill>
                </a:uFill>
                <a:latin typeface="Calibri"/>
              </a:rPr>
              <a:t>Έβδομο επίπεδο διάρθρωσης</a:t>
            </a:r>
            <a:endParaRPr b="0" lang="el-GR" sz="2000" spc="-1" strike="noStrike">
              <a:solidFill>
                <a:srgbClr val="000000"/>
              </a:solidFill>
              <a:uFill>
                <a:solidFill>
                  <a:srgbClr val="ffffff"/>
                </a:solidFill>
              </a:u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838080" y="365040"/>
            <a:ext cx="10515240" cy="1325160"/>
          </a:xfrm>
          <a:prstGeom prst="rect">
            <a:avLst/>
          </a:prstGeom>
        </p:spPr>
        <p:txBody>
          <a:bodyPr anchor="ctr"/>
          <a:p>
            <a:pPr>
              <a:lnSpc>
                <a:spcPct val="90000"/>
              </a:lnSpc>
            </a:pPr>
            <a:r>
              <a:rPr b="0" lang="el-GR" sz="4400" spc="-1" strike="noStrike">
                <a:solidFill>
                  <a:srgbClr val="000000"/>
                </a:solidFill>
                <a:uFill>
                  <a:solidFill>
                    <a:srgbClr val="ffffff"/>
                  </a:solidFill>
                </a:uFill>
                <a:latin typeface="Calibri Light"/>
              </a:rPr>
              <a:t>Κάντε κλικ για να επεξεργαστείτε τον τίτλο υποδείγματος</a:t>
            </a:r>
            <a:endParaRPr b="0" lang="el-GR" sz="1800" spc="-1" strike="noStrike">
              <a:solidFill>
                <a:srgbClr val="000000"/>
              </a:solidFill>
              <a:uFill>
                <a:solidFill>
                  <a:srgbClr val="ffffff"/>
                </a:solidFill>
              </a:uFill>
              <a:latin typeface="Calibri"/>
            </a:endParaRPr>
          </a:p>
        </p:txBody>
      </p:sp>
      <p:sp>
        <p:nvSpPr>
          <p:cNvPr id="40" name="PlaceHolder 2"/>
          <p:cNvSpPr>
            <a:spLocks noGrp="1"/>
          </p:cNvSpPr>
          <p:nvPr>
            <p:ph type="body"/>
          </p:nvPr>
        </p:nvSpPr>
        <p:spPr>
          <a:xfrm>
            <a:off x="838080" y="1825560"/>
            <a:ext cx="10515240" cy="4350960"/>
          </a:xfrm>
          <a:prstGeom prst="rect">
            <a:avLst/>
          </a:prstGeom>
        </p:spPr>
        <p:txBody>
          <a:bodyPr/>
          <a:p>
            <a:pPr marL="432000" indent="-324000">
              <a:buClr>
                <a:srgbClr val="000000"/>
              </a:buClr>
              <a:buSzPct val="45000"/>
              <a:buFont typeface="Wingdings" charset="2"/>
              <a:buChar char=""/>
            </a:pPr>
            <a:r>
              <a:rPr b="0" lang="el-GR" sz="2800" spc="-1" strike="noStrike">
                <a:solidFill>
                  <a:srgbClr val="000000"/>
                </a:solidFill>
                <a:uFill>
                  <a:solidFill>
                    <a:srgbClr val="ffffff"/>
                  </a:solidFill>
                </a:uFill>
                <a:latin typeface="Calibri"/>
              </a:rPr>
              <a:t>Πατήστε για επεξεργασία της μορφής κειμένου διάρθρωσης</a:t>
            </a:r>
            <a:endParaRPr b="0" lang="el-GR" sz="2800" spc="-1" strike="noStrike">
              <a:solidFill>
                <a:srgbClr val="000000"/>
              </a:solidFill>
              <a:uFill>
                <a:solidFill>
                  <a:srgbClr val="ffffff"/>
                </a:solidFill>
              </a:uFill>
              <a:latin typeface="Calibri"/>
            </a:endParaRPr>
          </a:p>
          <a:p>
            <a:pPr lvl="1" marL="864000" indent="-324000">
              <a:buClr>
                <a:srgbClr val="000000"/>
              </a:buClr>
              <a:buSzPct val="75000"/>
              <a:buFont typeface="Symbol" charset="2"/>
              <a:buChar char=""/>
            </a:pPr>
            <a:r>
              <a:rPr b="0" lang="el-GR" sz="2800" spc="-1" strike="noStrike">
                <a:solidFill>
                  <a:srgbClr val="000000"/>
                </a:solidFill>
                <a:uFill>
                  <a:solidFill>
                    <a:srgbClr val="ffffff"/>
                  </a:solidFill>
                </a:uFill>
                <a:latin typeface="Calibri"/>
              </a:rPr>
              <a:t>Δεύτερο επίπεδο διάρθρωσης</a:t>
            </a:r>
            <a:endParaRPr b="0" lang="el-GR" sz="2800" spc="-1" strike="noStrike">
              <a:solidFill>
                <a:srgbClr val="000000"/>
              </a:solidFill>
              <a:uFill>
                <a:solidFill>
                  <a:srgbClr val="ffffff"/>
                </a:solidFill>
              </a:uFill>
              <a:latin typeface="Calibri"/>
            </a:endParaRPr>
          </a:p>
          <a:p>
            <a:pPr lvl="2" marL="1296000" indent="-288000">
              <a:buClr>
                <a:srgbClr val="000000"/>
              </a:buClr>
              <a:buSzPct val="45000"/>
              <a:buFont typeface="Wingdings" charset="2"/>
              <a:buChar char=""/>
            </a:pPr>
            <a:r>
              <a:rPr b="0" lang="el-GR" sz="2800" spc="-1" strike="noStrike">
                <a:solidFill>
                  <a:srgbClr val="000000"/>
                </a:solidFill>
                <a:uFill>
                  <a:solidFill>
                    <a:srgbClr val="ffffff"/>
                  </a:solidFill>
                </a:uFill>
                <a:latin typeface="Calibri"/>
              </a:rPr>
              <a:t>Τρίτο επίπεδο διάρθρωσης</a:t>
            </a:r>
            <a:endParaRPr b="0" lang="el-GR" sz="2800" spc="-1" strike="noStrike">
              <a:solidFill>
                <a:srgbClr val="000000"/>
              </a:solidFill>
              <a:uFill>
                <a:solidFill>
                  <a:srgbClr val="ffffff"/>
                </a:solidFill>
              </a:uFill>
              <a:latin typeface="Calibri"/>
            </a:endParaRPr>
          </a:p>
          <a:p>
            <a:pPr lvl="3" marL="1728000" indent="-216000">
              <a:buClr>
                <a:srgbClr val="000000"/>
              </a:buClr>
              <a:buSzPct val="75000"/>
              <a:buFont typeface="Symbol" charset="2"/>
              <a:buChar char=""/>
            </a:pPr>
            <a:r>
              <a:rPr b="0" lang="el-GR" sz="2800" spc="-1" strike="noStrike">
                <a:solidFill>
                  <a:srgbClr val="000000"/>
                </a:solidFill>
                <a:uFill>
                  <a:solidFill>
                    <a:srgbClr val="ffffff"/>
                  </a:solidFill>
                </a:uFill>
                <a:latin typeface="Calibri"/>
              </a:rPr>
              <a:t>Τέταρτο επίπεδο διάρθρωσης</a:t>
            </a:r>
            <a:endParaRPr b="0" lang="el-GR" sz="2800" spc="-1" strike="noStrike">
              <a:solidFill>
                <a:srgbClr val="000000"/>
              </a:solidFill>
              <a:uFill>
                <a:solidFill>
                  <a:srgbClr val="ffffff"/>
                </a:solidFill>
              </a:uFill>
              <a:latin typeface="Calibri"/>
            </a:endParaRPr>
          </a:p>
          <a:p>
            <a:pPr lvl="4" marL="2160000" indent="-216000">
              <a:buClr>
                <a:srgbClr val="000000"/>
              </a:buClr>
              <a:buSzPct val="45000"/>
              <a:buFont typeface="Wingdings" charset="2"/>
              <a:buChar char=""/>
            </a:pPr>
            <a:r>
              <a:rPr b="0" lang="el-GR" sz="2800" spc="-1" strike="noStrike">
                <a:solidFill>
                  <a:srgbClr val="000000"/>
                </a:solidFill>
                <a:uFill>
                  <a:solidFill>
                    <a:srgbClr val="ffffff"/>
                  </a:solidFill>
                </a:uFill>
                <a:latin typeface="Calibri"/>
              </a:rPr>
              <a:t>Πέμπτο επίπεδο διάρθρωσης</a:t>
            </a:r>
            <a:endParaRPr b="0" lang="el-GR" sz="2800" spc="-1" strike="noStrike">
              <a:solidFill>
                <a:srgbClr val="000000"/>
              </a:solidFill>
              <a:uFill>
                <a:solidFill>
                  <a:srgbClr val="ffffff"/>
                </a:solidFill>
              </a:uFill>
              <a:latin typeface="Calibri"/>
            </a:endParaRPr>
          </a:p>
          <a:p>
            <a:pPr lvl="5" marL="2592000" indent="-216000">
              <a:buClr>
                <a:srgbClr val="000000"/>
              </a:buClr>
              <a:buSzPct val="45000"/>
              <a:buFont typeface="Wingdings" charset="2"/>
              <a:buChar char=""/>
            </a:pPr>
            <a:r>
              <a:rPr b="0" lang="el-GR" sz="2800" spc="-1" strike="noStrike">
                <a:solidFill>
                  <a:srgbClr val="000000"/>
                </a:solidFill>
                <a:uFill>
                  <a:solidFill>
                    <a:srgbClr val="ffffff"/>
                  </a:solidFill>
                </a:uFill>
                <a:latin typeface="Calibri"/>
              </a:rPr>
              <a:t>Έκτο επίπεδο διάρθρωσης</a:t>
            </a:r>
            <a:endParaRPr b="0" lang="el-GR" sz="2800" spc="-1" strike="noStrike">
              <a:solidFill>
                <a:srgbClr val="000000"/>
              </a:solidFill>
              <a:uFill>
                <a:solidFill>
                  <a:srgbClr val="ffffff"/>
                </a:solidFill>
              </a:uFill>
              <a:latin typeface="Calibri"/>
            </a:endParaRPr>
          </a:p>
          <a:p>
            <a:pPr marL="228600" indent="-228240">
              <a:lnSpc>
                <a:spcPct val="100000"/>
              </a:lnSpc>
              <a:buClr>
                <a:srgbClr val="000000"/>
              </a:buClr>
              <a:buFont typeface="Arial"/>
              <a:buChar char="•"/>
            </a:pPr>
            <a:r>
              <a:rPr b="0" lang="el-GR" sz="2800" spc="-1" strike="noStrike">
                <a:solidFill>
                  <a:srgbClr val="000000"/>
                </a:solidFill>
                <a:uFill>
                  <a:solidFill>
                    <a:srgbClr val="ffffff"/>
                  </a:solidFill>
                </a:uFill>
                <a:latin typeface="Calibri"/>
              </a:rPr>
              <a:t>Έβδομο επίπεδο διάρθρωσηςΕπεξεργασία στυλ υποδείγματος κειμένου</a:t>
            </a:r>
            <a:endParaRPr b="0" lang="el-GR" sz="2800" spc="-1" strike="noStrike">
              <a:solidFill>
                <a:srgbClr val="000000"/>
              </a:solidFill>
              <a:uFill>
                <a:solidFill>
                  <a:srgbClr val="ffffff"/>
                </a:solidFill>
              </a:uFill>
              <a:latin typeface="Calibri"/>
            </a:endParaRPr>
          </a:p>
          <a:p>
            <a:pPr lvl="1" marL="685800" indent="-228240">
              <a:lnSpc>
                <a:spcPct val="100000"/>
              </a:lnSpc>
              <a:buClr>
                <a:srgbClr val="000000"/>
              </a:buClr>
              <a:buFont typeface="Arial"/>
              <a:buChar char="•"/>
            </a:pPr>
            <a:r>
              <a:rPr b="0" lang="el-GR" sz="2400" spc="-1" strike="noStrike">
                <a:solidFill>
                  <a:srgbClr val="000000"/>
                </a:solidFill>
                <a:uFill>
                  <a:solidFill>
                    <a:srgbClr val="ffffff"/>
                  </a:solidFill>
                </a:uFill>
                <a:latin typeface="Calibri"/>
              </a:rPr>
              <a:t>Δεύτερου επιπέδου</a:t>
            </a:r>
            <a:endParaRPr b="0" lang="el-GR" sz="2800" spc="-1" strike="noStrike">
              <a:solidFill>
                <a:srgbClr val="000000"/>
              </a:solidFill>
              <a:uFill>
                <a:solidFill>
                  <a:srgbClr val="ffffff"/>
                </a:solidFill>
              </a:uFill>
              <a:latin typeface="Calibri"/>
            </a:endParaRPr>
          </a:p>
          <a:p>
            <a:pPr lvl="2" marL="1143000" indent="-228240">
              <a:lnSpc>
                <a:spcPct val="100000"/>
              </a:lnSpc>
              <a:buClr>
                <a:srgbClr val="000000"/>
              </a:buClr>
              <a:buFont typeface="Arial"/>
              <a:buChar char="•"/>
            </a:pPr>
            <a:r>
              <a:rPr b="0" lang="el-GR" sz="2000" spc="-1" strike="noStrike">
                <a:solidFill>
                  <a:srgbClr val="000000"/>
                </a:solidFill>
                <a:uFill>
                  <a:solidFill>
                    <a:srgbClr val="ffffff"/>
                  </a:solidFill>
                </a:uFill>
                <a:latin typeface="Calibri"/>
              </a:rPr>
              <a:t>Τρίτου επιπέδου</a:t>
            </a:r>
            <a:endParaRPr b="0" lang="el-GR" sz="2800" spc="-1" strike="noStrike">
              <a:solidFill>
                <a:srgbClr val="000000"/>
              </a:solidFill>
              <a:uFill>
                <a:solidFill>
                  <a:srgbClr val="ffffff"/>
                </a:solidFill>
              </a:uFill>
              <a:latin typeface="Calibri"/>
            </a:endParaRPr>
          </a:p>
          <a:p>
            <a:pPr lvl="3" marL="1600200" indent="-228240">
              <a:lnSpc>
                <a:spcPct val="100000"/>
              </a:lnSpc>
              <a:buClr>
                <a:srgbClr val="000000"/>
              </a:buClr>
              <a:buFont typeface="Arial"/>
              <a:buChar char="•"/>
            </a:pPr>
            <a:r>
              <a:rPr b="0" lang="el-GR" sz="1800" spc="-1" strike="noStrike">
                <a:solidFill>
                  <a:srgbClr val="000000"/>
                </a:solidFill>
                <a:uFill>
                  <a:solidFill>
                    <a:srgbClr val="ffffff"/>
                  </a:solidFill>
                </a:uFill>
                <a:latin typeface="Calibri"/>
              </a:rPr>
              <a:t>Τέταρτου επιπέδου</a:t>
            </a:r>
            <a:endParaRPr b="0" lang="el-GR" sz="2800" spc="-1" strike="noStrike">
              <a:solidFill>
                <a:srgbClr val="000000"/>
              </a:solidFill>
              <a:uFill>
                <a:solidFill>
                  <a:srgbClr val="ffffff"/>
                </a:solidFill>
              </a:uFill>
              <a:latin typeface="Calibri"/>
            </a:endParaRPr>
          </a:p>
          <a:p>
            <a:pPr lvl="4" marL="2057400" indent="-228240">
              <a:lnSpc>
                <a:spcPct val="100000"/>
              </a:lnSpc>
              <a:buClr>
                <a:srgbClr val="000000"/>
              </a:buClr>
              <a:buFont typeface="Arial"/>
              <a:buChar char="•"/>
            </a:pPr>
            <a:r>
              <a:rPr b="0" lang="el-GR" sz="1800" spc="-1" strike="noStrike">
                <a:solidFill>
                  <a:srgbClr val="000000"/>
                </a:solidFill>
                <a:uFill>
                  <a:solidFill>
                    <a:srgbClr val="ffffff"/>
                  </a:solidFill>
                </a:uFill>
                <a:latin typeface="Calibri"/>
              </a:rPr>
              <a:t>Πέμπτου επιπέδου</a:t>
            </a:r>
            <a:endParaRPr b="0" lang="el-GR" sz="2800" spc="-1" strike="noStrike">
              <a:solidFill>
                <a:srgbClr val="000000"/>
              </a:solidFill>
              <a:uFill>
                <a:solidFill>
                  <a:srgbClr val="ffffff"/>
                </a:solidFill>
              </a:uFill>
              <a:latin typeface="Calibri"/>
            </a:endParaRPr>
          </a:p>
        </p:txBody>
      </p:sp>
      <p:sp>
        <p:nvSpPr>
          <p:cNvPr id="41" name="PlaceHolder 3"/>
          <p:cNvSpPr>
            <a:spLocks noGrp="1"/>
          </p:cNvSpPr>
          <p:nvPr>
            <p:ph type="dt"/>
          </p:nvPr>
        </p:nvSpPr>
        <p:spPr>
          <a:xfrm>
            <a:off x="838080" y="6356520"/>
            <a:ext cx="2742840" cy="364680"/>
          </a:xfrm>
          <a:prstGeom prst="rect">
            <a:avLst/>
          </a:prstGeom>
        </p:spPr>
        <p:txBody>
          <a:bodyPr anchor="ctr"/>
          <a:p>
            <a:pPr>
              <a:lnSpc>
                <a:spcPct val="100000"/>
              </a:lnSpc>
            </a:pPr>
            <a:r>
              <a:rPr b="0" lang="el-GR" sz="1200" spc="-1" strike="noStrike">
                <a:solidFill>
                  <a:srgbClr val="8b8b8b"/>
                </a:solidFill>
                <a:uFill>
                  <a:solidFill>
                    <a:srgbClr val="ffffff"/>
                  </a:solidFill>
                </a:uFill>
                <a:latin typeface="Calibri"/>
              </a:rPr>
              <a:t>17/5/2018</a:t>
            </a:r>
            <a:endParaRPr b="0" lang="el-GR" sz="1400" spc="-1" strike="noStrike">
              <a:solidFill>
                <a:srgbClr val="000000"/>
              </a:solidFill>
              <a:uFill>
                <a:solidFill>
                  <a:srgbClr val="ffffff"/>
                </a:solidFill>
              </a:uFill>
              <a:latin typeface="Times New Roman"/>
            </a:endParaRPr>
          </a:p>
        </p:txBody>
      </p:sp>
      <p:sp>
        <p:nvSpPr>
          <p:cNvPr id="42" name="PlaceHolder 4"/>
          <p:cNvSpPr>
            <a:spLocks noGrp="1"/>
          </p:cNvSpPr>
          <p:nvPr>
            <p:ph type="ftr"/>
          </p:nvPr>
        </p:nvSpPr>
        <p:spPr>
          <a:xfrm>
            <a:off x="4038480" y="6356520"/>
            <a:ext cx="4114440" cy="364680"/>
          </a:xfrm>
          <a:prstGeom prst="rect">
            <a:avLst/>
          </a:prstGeom>
        </p:spPr>
        <p:txBody>
          <a:bodyPr anchor="ctr"/>
          <a:p>
            <a:endParaRPr b="0" lang="el-GR" sz="2400" spc="-1" strike="noStrike">
              <a:solidFill>
                <a:srgbClr val="000000"/>
              </a:solidFill>
              <a:uFill>
                <a:solidFill>
                  <a:srgbClr val="ffffff"/>
                </a:solidFill>
              </a:uFill>
              <a:latin typeface="Times New Roman"/>
            </a:endParaRPr>
          </a:p>
        </p:txBody>
      </p:sp>
      <p:sp>
        <p:nvSpPr>
          <p:cNvPr id="43" name="PlaceHolder 5"/>
          <p:cNvSpPr>
            <a:spLocks noGrp="1"/>
          </p:cNvSpPr>
          <p:nvPr>
            <p:ph type="sldNum"/>
          </p:nvPr>
        </p:nvSpPr>
        <p:spPr>
          <a:xfrm>
            <a:off x="8610480" y="6356520"/>
            <a:ext cx="2742840" cy="364680"/>
          </a:xfrm>
          <a:prstGeom prst="rect">
            <a:avLst/>
          </a:prstGeom>
        </p:spPr>
        <p:txBody>
          <a:bodyPr anchor="ctr"/>
          <a:p>
            <a:pPr algn="r">
              <a:lnSpc>
                <a:spcPct val="100000"/>
              </a:lnSpc>
            </a:pPr>
            <a:fld id="{D793FAE3-6DFA-4A22-AE92-7CCF2D3CBE5D}" type="slidenum">
              <a:rPr b="0" lang="el-GR" sz="1200" spc="-1" strike="noStrike">
                <a:solidFill>
                  <a:srgbClr val="8b8b8b"/>
                </a:solidFill>
                <a:uFill>
                  <a:solidFill>
                    <a:srgbClr val="ffffff"/>
                  </a:solidFill>
                </a:uFill>
                <a:latin typeface="Calibri"/>
              </a:rPr>
              <a:t>&lt;αριθμός&gt;</a:t>
            </a:fld>
            <a:endParaRPr b="0" lang="el-GR"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TextShape 1"/>
          <p:cNvSpPr txBox="1"/>
          <p:nvPr/>
        </p:nvSpPr>
        <p:spPr>
          <a:xfrm>
            <a:off x="1523880" y="1122480"/>
            <a:ext cx="9143640" cy="2387160"/>
          </a:xfrm>
          <a:prstGeom prst="rect">
            <a:avLst/>
          </a:prstGeom>
          <a:noFill/>
          <a:ln>
            <a:noFill/>
          </a:ln>
        </p:spPr>
        <p:txBody>
          <a:bodyPr anchor="b"/>
          <a:p>
            <a:pPr algn="ctr">
              <a:lnSpc>
                <a:spcPct val="100000"/>
              </a:lnSpc>
            </a:pPr>
            <a:r>
              <a:rPr b="0" lang="el-GR" sz="6000" spc="-1" strike="noStrike">
                <a:solidFill>
                  <a:srgbClr val="000000"/>
                </a:solidFill>
                <a:uFill>
                  <a:solidFill>
                    <a:srgbClr val="ffffff"/>
                  </a:solidFill>
                </a:uFill>
                <a:latin typeface="Calibri Light"/>
              </a:rPr>
              <a:t>Οι γυναίκες ως κόρες στην Αρχαία Ελλάδα</a:t>
            </a:r>
            <a:endParaRPr b="0" lang="el-GR" sz="1800" spc="-1" strike="noStrike">
              <a:solidFill>
                <a:srgbClr val="000000"/>
              </a:solidFill>
              <a:uFill>
                <a:solidFill>
                  <a:srgbClr val="ffffff"/>
                </a:solidFill>
              </a:uFill>
              <a:latin typeface="Calibri"/>
            </a:endParaRPr>
          </a:p>
        </p:txBody>
      </p:sp>
      <p:sp>
        <p:nvSpPr>
          <p:cNvPr id="79" name="TextShape 2"/>
          <p:cNvSpPr txBox="1"/>
          <p:nvPr/>
        </p:nvSpPr>
        <p:spPr>
          <a:xfrm>
            <a:off x="1523880" y="3602160"/>
            <a:ext cx="9143640" cy="1655280"/>
          </a:xfrm>
          <a:prstGeom prst="rect">
            <a:avLst/>
          </a:prstGeom>
          <a:noFill/>
          <a:ln>
            <a:noFill/>
          </a:ln>
        </p:spPr>
        <p:txBody>
          <a:bodyPr/>
          <a:p>
            <a:pPr algn="ctr">
              <a:lnSpc>
                <a:spcPct val="100000"/>
              </a:lnSpc>
            </a:pPr>
            <a:r>
              <a:rPr b="0" lang="el-GR" sz="2400" spc="-1" strike="noStrike">
                <a:solidFill>
                  <a:srgbClr val="000000"/>
                </a:solidFill>
                <a:uFill>
                  <a:solidFill>
                    <a:srgbClr val="ffffff"/>
                  </a:solidFill>
                </a:uFill>
                <a:latin typeface="Calibri"/>
              </a:rPr>
              <a:t> </a:t>
            </a:r>
            <a:endParaRPr b="0" lang="el-GR" sz="3200" spc="-1" strike="noStrike">
              <a:solidFill>
                <a:srgbClr val="000000"/>
              </a:solidFill>
              <a:uFill>
                <a:solidFill>
                  <a:srgbClr val="ffffff"/>
                </a:solidFill>
              </a:uFill>
              <a:latin typeface="Arial"/>
            </a:endParaRPr>
          </a:p>
        </p:txBody>
      </p:sp>
      <p:pic>
        <p:nvPicPr>
          <p:cNvPr id="80" name="Εικόνα 6" descr=""/>
          <p:cNvPicPr/>
          <p:nvPr/>
        </p:nvPicPr>
        <p:blipFill>
          <a:blip r:embed="rId1"/>
          <a:stretch/>
        </p:blipFill>
        <p:spPr>
          <a:xfrm>
            <a:off x="3902040" y="3951360"/>
            <a:ext cx="4387680" cy="258480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TextShape 1"/>
          <p:cNvSpPr txBox="1"/>
          <p:nvPr/>
        </p:nvSpPr>
        <p:spPr>
          <a:xfrm>
            <a:off x="838080" y="365040"/>
            <a:ext cx="10515240" cy="1325160"/>
          </a:xfrm>
          <a:prstGeom prst="rect">
            <a:avLst/>
          </a:prstGeom>
          <a:noFill/>
          <a:ln>
            <a:noFill/>
          </a:ln>
        </p:spPr>
        <p:txBody>
          <a:bodyPr anchor="ctr"/>
          <a:p>
            <a:pPr>
              <a:lnSpc>
                <a:spcPct val="90000"/>
              </a:lnSpc>
            </a:pPr>
            <a:r>
              <a:rPr b="0" lang="el-GR" sz="4400" spc="-1" strike="noStrike">
                <a:solidFill>
                  <a:srgbClr val="000000"/>
                </a:solidFill>
                <a:uFill>
                  <a:solidFill>
                    <a:srgbClr val="ffffff"/>
                  </a:solidFill>
                </a:uFill>
                <a:latin typeface="Calibri Light"/>
              </a:rPr>
              <a:t>Εισαγωγή</a:t>
            </a:r>
            <a:endParaRPr b="0" lang="el-GR" sz="1800" spc="-1" strike="noStrike">
              <a:solidFill>
                <a:srgbClr val="000000"/>
              </a:solidFill>
              <a:uFill>
                <a:solidFill>
                  <a:srgbClr val="ffffff"/>
                </a:solidFill>
              </a:uFill>
              <a:latin typeface="Calibri"/>
            </a:endParaRPr>
          </a:p>
        </p:txBody>
      </p:sp>
      <p:sp>
        <p:nvSpPr>
          <p:cNvPr id="82" name="TextShape 2"/>
          <p:cNvSpPr txBox="1"/>
          <p:nvPr/>
        </p:nvSpPr>
        <p:spPr>
          <a:xfrm>
            <a:off x="838080" y="1825560"/>
            <a:ext cx="10515240" cy="4350960"/>
          </a:xfrm>
          <a:prstGeom prst="rect">
            <a:avLst/>
          </a:prstGeom>
          <a:noFill/>
          <a:ln>
            <a:noFill/>
          </a:ln>
        </p:spPr>
        <p:txBody>
          <a:bodyPr/>
          <a:p>
            <a:pPr marL="228600" indent="-228240">
              <a:lnSpc>
                <a:spcPct val="90000"/>
              </a:lnSpc>
              <a:buClr>
                <a:srgbClr val="000000"/>
              </a:buClr>
              <a:buFont typeface="Arial"/>
              <a:buChar char="•"/>
            </a:pPr>
            <a:r>
              <a:rPr b="0" lang="el-GR" sz="8000" spc="-1" strike="noStrike">
                <a:solidFill>
                  <a:srgbClr val="000000"/>
                </a:solidFill>
                <a:uFill>
                  <a:solidFill>
                    <a:srgbClr val="ffffff"/>
                  </a:solidFill>
                </a:uFill>
                <a:latin typeface="Calibri"/>
                <a:ea typeface="Times New Roman"/>
              </a:rPr>
              <a:t>Στην Αθήνα των κλασσικών χρόνων τη γέννηση ενός κοριτσιού ακολουθούσε μια σειρά από αυστηρούς νόμους που το κορίτσι έπρεπε να ακολουθήσει. Παρ’ όλα αυτά η ζωή των κοριτσιών γινόταν πιο δύσκολη και απαιτητική περίπου στα χρόνια της εφηβείας. </a:t>
            </a:r>
            <a:endParaRPr b="0" lang="el-GR" sz="2800" spc="-1" strike="noStrike">
              <a:solidFill>
                <a:srgbClr val="000000"/>
              </a:solidFill>
              <a:uFill>
                <a:solidFill>
                  <a:srgbClr val="ffffff"/>
                </a:solidFill>
              </a:uFill>
              <a:latin typeface="Calibri"/>
            </a:endParaRPr>
          </a:p>
          <a:p>
            <a:pPr>
              <a:lnSpc>
                <a:spcPct val="90000"/>
              </a:lnSpc>
            </a:pPr>
            <a:endParaRPr b="0" lang="el-GR" sz="2800" spc="-1" strike="noStrike">
              <a:solidFill>
                <a:srgbClr val="000000"/>
              </a:solidFill>
              <a:uFill>
                <a:solidFill>
                  <a:srgbClr val="ffffff"/>
                </a:solidFill>
              </a:uFill>
              <a:latin typeface="Calibri"/>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TextShape 1"/>
          <p:cNvSpPr txBox="1"/>
          <p:nvPr/>
        </p:nvSpPr>
        <p:spPr>
          <a:xfrm>
            <a:off x="838080" y="365040"/>
            <a:ext cx="10515240" cy="1325160"/>
          </a:xfrm>
          <a:prstGeom prst="rect">
            <a:avLst/>
          </a:prstGeom>
          <a:noFill/>
          <a:ln>
            <a:noFill/>
          </a:ln>
        </p:spPr>
        <p:txBody>
          <a:bodyPr anchor="ctr"/>
          <a:p>
            <a:pPr>
              <a:lnSpc>
                <a:spcPct val="90000"/>
              </a:lnSpc>
            </a:pPr>
            <a:r>
              <a:rPr b="0" lang="el-GR" sz="4400" spc="-1" strike="noStrike">
                <a:solidFill>
                  <a:srgbClr val="000000"/>
                </a:solidFill>
                <a:uFill>
                  <a:solidFill>
                    <a:srgbClr val="ffffff"/>
                  </a:solidFill>
                </a:uFill>
                <a:latin typeface="Calibri Light"/>
              </a:rPr>
              <a:t>Η εκπαίδευση των κοριτσιών</a:t>
            </a:r>
            <a:r>
              <a:rPr b="0" lang="el-GR" sz="4400" spc="-1" strike="noStrike">
                <a:solidFill>
                  <a:srgbClr val="000000"/>
                </a:solidFill>
                <a:uFill>
                  <a:solidFill>
                    <a:srgbClr val="ffffff"/>
                  </a:solidFill>
                </a:uFill>
                <a:latin typeface="Calibri Light"/>
              </a:rPr>
              <a:t>
</a:t>
            </a:r>
            <a:endParaRPr b="0" lang="el-GR" sz="1800" spc="-1" strike="noStrike">
              <a:solidFill>
                <a:srgbClr val="000000"/>
              </a:solidFill>
              <a:uFill>
                <a:solidFill>
                  <a:srgbClr val="ffffff"/>
                </a:solidFill>
              </a:uFill>
              <a:latin typeface="Calibri"/>
            </a:endParaRPr>
          </a:p>
        </p:txBody>
      </p:sp>
      <p:sp>
        <p:nvSpPr>
          <p:cNvPr id="84" name="TextShape 2"/>
          <p:cNvSpPr txBox="1"/>
          <p:nvPr/>
        </p:nvSpPr>
        <p:spPr>
          <a:xfrm>
            <a:off x="838080" y="1241280"/>
            <a:ext cx="10515240" cy="4935240"/>
          </a:xfrm>
          <a:prstGeom prst="rect">
            <a:avLst/>
          </a:prstGeom>
          <a:noFill/>
          <a:ln>
            <a:noFill/>
          </a:ln>
        </p:spPr>
        <p:txBody>
          <a:bodyPr/>
          <a:p>
            <a:pPr marL="228600" indent="-228240">
              <a:lnSpc>
                <a:spcPct val="90000"/>
              </a:lnSpc>
              <a:buClr>
                <a:srgbClr val="000000"/>
              </a:buClr>
              <a:buFont typeface="Arial"/>
              <a:buChar char="•"/>
            </a:pPr>
            <a:r>
              <a:rPr b="0" lang="el-GR" sz="3200" spc="-1" strike="noStrike">
                <a:solidFill>
                  <a:srgbClr val="000000"/>
                </a:solidFill>
                <a:uFill>
                  <a:solidFill>
                    <a:srgbClr val="ffffff"/>
                  </a:solidFill>
                </a:uFill>
                <a:latin typeface="Calibri"/>
                <a:ea typeface="Times New Roman"/>
              </a:rPr>
              <a:t>Τα κορίτσια εκπαιδεύονταν στο σπίτι. Μάθαιναν να πλέκουν, να κεντούν, να υφαίνουν και να διευθύνουν το νοικοκυριό επιδεικνύοντας αυστηρότητα στις δούλες. Αρκετές φορές εκπαιδεύοντας και σε στοιχειώδη μαθήματα, όπως ανάγνωση γραφή και αριθμητική. Αυτές οι καταστάσεις σχετικά με την εκπαίδευση επικρατούσαν στις περισσότερες ελληνικές πόλεις. </a:t>
            </a:r>
            <a:endParaRPr b="0" lang="el-GR" sz="2800" spc="-1" strike="noStrike">
              <a:solidFill>
                <a:srgbClr val="000000"/>
              </a:solidFill>
              <a:uFill>
                <a:solidFill>
                  <a:srgbClr val="ffffff"/>
                </a:solidFill>
              </a:uFill>
              <a:latin typeface="Calibri"/>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TextShape 1"/>
          <p:cNvSpPr txBox="1"/>
          <p:nvPr/>
        </p:nvSpPr>
        <p:spPr>
          <a:xfrm>
            <a:off x="792000" y="936000"/>
            <a:ext cx="10440000" cy="4752000"/>
          </a:xfrm>
          <a:prstGeom prst="rect">
            <a:avLst/>
          </a:prstGeom>
          <a:noFill/>
          <a:ln>
            <a:noFill/>
          </a:ln>
        </p:spPr>
        <p:txBody>
          <a:bodyPr lIns="0" rIns="0" tIns="0" bIns="0"/>
          <a:p>
            <a:pPr>
              <a:lnSpc>
                <a:spcPct val="90000"/>
              </a:lnSpc>
            </a:pPr>
            <a:r>
              <a:rPr b="0" lang="el-GR" sz="3200" spc="-1" strike="noStrike">
                <a:solidFill>
                  <a:srgbClr val="000000"/>
                </a:solidFill>
                <a:uFill>
                  <a:solidFill>
                    <a:srgbClr val="ffffff"/>
                  </a:solidFill>
                </a:uFill>
                <a:latin typeface="Calibri"/>
                <a:ea typeface="Times New Roman"/>
              </a:rPr>
              <a:t>   </a:t>
            </a:r>
            <a:r>
              <a:rPr b="0" lang="el-GR" sz="3200" spc="-1" strike="noStrike">
                <a:solidFill>
                  <a:srgbClr val="000000"/>
                </a:solidFill>
                <a:uFill>
                  <a:solidFill>
                    <a:srgbClr val="ffffff"/>
                  </a:solidFill>
                </a:uFill>
                <a:latin typeface="Calibri"/>
                <a:ea typeface="Times New Roman"/>
              </a:rPr>
              <a:t>Βέβαια σε πόλεις όπως η Σπάρτη τα κορίτσια είχαν σχεδόν ίσα δικαιώματα και υποχρεώσεις με τα αγόρια και εκπαιδεύονταν μαζί σε πολλά αθλήματα εφόσον υπήρχε η αντίληψη ότι τα οι γυναίκες έπρεπε να έχουν δυνατά σώματα για να φέρουν στον κόσμο δυνατούς Σπαρτιάτες.</a:t>
            </a:r>
            <a:endParaRPr b="0" lang="el-GR" sz="2800" spc="-1" strike="noStrike">
              <a:solidFill>
                <a:srgbClr val="000000"/>
              </a:solidFill>
              <a:uFill>
                <a:solidFill>
                  <a:srgbClr val="ffffff"/>
                </a:solidFill>
              </a:uFill>
              <a:latin typeface="Calibri"/>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anchor="ctr"/>
          <a:p>
            <a:pPr>
              <a:lnSpc>
                <a:spcPct val="90000"/>
              </a:lnSpc>
            </a:pPr>
            <a:r>
              <a:rPr b="0" lang="el-GR" sz="4400" spc="-1" strike="noStrike">
                <a:solidFill>
                  <a:srgbClr val="000000"/>
                </a:solidFill>
                <a:uFill>
                  <a:solidFill>
                    <a:srgbClr val="ffffff"/>
                  </a:solidFill>
                </a:uFill>
                <a:latin typeface="Calibri Light"/>
              </a:rPr>
              <a:t>Η τύχη των κοριτσιών μετά την γέννηση τους </a:t>
            </a:r>
            <a:endParaRPr b="0" lang="el-GR" sz="1800" spc="-1" strike="noStrike">
              <a:solidFill>
                <a:srgbClr val="000000"/>
              </a:solidFill>
              <a:uFill>
                <a:solidFill>
                  <a:srgbClr val="ffffff"/>
                </a:solidFill>
              </a:uFill>
              <a:latin typeface="Calibri"/>
            </a:endParaRPr>
          </a:p>
        </p:txBody>
      </p:sp>
      <p:sp>
        <p:nvSpPr>
          <p:cNvPr id="87" name="TextShape 2"/>
          <p:cNvSpPr txBox="1"/>
          <p:nvPr/>
        </p:nvSpPr>
        <p:spPr>
          <a:xfrm>
            <a:off x="0" y="1863000"/>
            <a:ext cx="11197440" cy="4350960"/>
          </a:xfrm>
          <a:prstGeom prst="rect">
            <a:avLst/>
          </a:prstGeom>
          <a:noFill/>
          <a:ln>
            <a:noFill/>
          </a:ln>
        </p:spPr>
        <p:txBody>
          <a:bodyPr/>
          <a:p>
            <a:pPr marL="228600" indent="-228240">
              <a:lnSpc>
                <a:spcPct val="90000"/>
              </a:lnSpc>
              <a:buClr>
                <a:srgbClr val="000000"/>
              </a:buClr>
              <a:buFont typeface="Arial"/>
              <a:buChar char="•"/>
            </a:pPr>
            <a:r>
              <a:rPr b="0" lang="el-GR" sz="3200" spc="-1" strike="noStrike">
                <a:solidFill>
                  <a:srgbClr val="000000"/>
                </a:solidFill>
                <a:uFill>
                  <a:solidFill>
                    <a:srgbClr val="ffffff"/>
                  </a:solidFill>
                </a:uFill>
                <a:latin typeface="Calibri"/>
                <a:ea typeface="Times New Roman"/>
              </a:rPr>
              <a:t>   </a:t>
            </a:r>
            <a:r>
              <a:rPr b="0" lang="el-GR" sz="3200" spc="-1" strike="noStrike">
                <a:solidFill>
                  <a:srgbClr val="000000"/>
                </a:solidFill>
                <a:uFill>
                  <a:solidFill>
                    <a:srgbClr val="ffffff"/>
                  </a:solidFill>
                </a:uFill>
                <a:latin typeface="Calibri"/>
                <a:ea typeface="Times New Roman"/>
              </a:rPr>
              <a:t>Το άκουσμα της γέννησης ενός κοριτσιού δεν προκαλούσε ευτυχία σε αντίθεση με εκείνο της γέννησης ενός αγοριού. Άντρες είχαν το δικαίωμα να αφήνουν τα νεογέννητα κορίτσια τους σε απομονωμένα μέρη. Άλλωστε το να έχουν μία κόρη δεν εξυπηρετούσε, κατά τους ίδιους, τα συμφέροντά τους, καθώς όταν θα τις πάντρευαν θα έπρεπε να τους δώσουν μεγάλη προίκα. Αναντίρρητα υπήρχαν πολλές εξαιρέσεις που μας είναι γνωστές και από την ιστορία. Λόγου χάριν ο Αγαμέμνονας λυπήθηκε πολύ όταν αναγκάστηκε να θυσιάσει την κόρη του, Ιφιγένεια, για να γίνει η εκκίνηση της εκστρατείας τους και να μπορέσουν τα πλοία των Αχαιών να φύγουν για την Τροία.</a:t>
            </a:r>
            <a:endParaRPr b="0" lang="el-GR" sz="2800" spc="-1" strike="noStrike">
              <a:solidFill>
                <a:srgbClr val="000000"/>
              </a:solidFill>
              <a:uFill>
                <a:solidFill>
                  <a:srgbClr val="ffffff"/>
                </a:solidFill>
              </a:uFill>
              <a:latin typeface="Calibri"/>
            </a:endParaRPr>
          </a:p>
          <a:p>
            <a:pPr>
              <a:lnSpc>
                <a:spcPct val="90000"/>
              </a:lnSpc>
            </a:pPr>
            <a:endParaRPr b="0" lang="el-GR" sz="2800" spc="-1" strike="noStrike">
              <a:solidFill>
                <a:srgbClr val="000000"/>
              </a:solidFill>
              <a:uFill>
                <a:solidFill>
                  <a:srgbClr val="ffffff"/>
                </a:solidFill>
              </a:uFill>
              <a:latin typeface="Calibri"/>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anchor="ctr"/>
          <a:p>
            <a:pPr>
              <a:lnSpc>
                <a:spcPct val="90000"/>
              </a:lnSpc>
            </a:pPr>
            <a:r>
              <a:rPr b="0" lang="el-GR" sz="4400" spc="-1" strike="noStrike">
                <a:solidFill>
                  <a:srgbClr val="000000"/>
                </a:solidFill>
                <a:uFill>
                  <a:solidFill>
                    <a:srgbClr val="ffffff"/>
                  </a:solidFill>
                </a:uFill>
                <a:latin typeface="Calibri Light"/>
              </a:rPr>
              <a:t>Από την παιδική ηλικία στην ενηλικίωση και το γάμο</a:t>
            </a:r>
            <a:endParaRPr b="0" lang="el-GR" sz="1800" spc="-1" strike="noStrike">
              <a:solidFill>
                <a:srgbClr val="000000"/>
              </a:solidFill>
              <a:uFill>
                <a:solidFill>
                  <a:srgbClr val="ffffff"/>
                </a:solidFill>
              </a:uFill>
              <a:latin typeface="Calibri"/>
            </a:endParaRPr>
          </a:p>
        </p:txBody>
      </p:sp>
      <p:sp>
        <p:nvSpPr>
          <p:cNvPr id="89" name="TextShape 2"/>
          <p:cNvSpPr txBox="1"/>
          <p:nvPr/>
        </p:nvSpPr>
        <p:spPr>
          <a:xfrm>
            <a:off x="838080" y="1915920"/>
            <a:ext cx="10515240" cy="4350960"/>
          </a:xfrm>
          <a:prstGeom prst="rect">
            <a:avLst/>
          </a:prstGeom>
          <a:noFill/>
          <a:ln>
            <a:noFill/>
          </a:ln>
        </p:spPr>
        <p:txBody>
          <a:bodyPr/>
          <a:p>
            <a:pPr marL="228600" indent="-228240">
              <a:lnSpc>
                <a:spcPct val="90000"/>
              </a:lnSpc>
              <a:buClr>
                <a:srgbClr val="000000"/>
              </a:buClr>
              <a:buFont typeface="Arial"/>
              <a:buChar char="•"/>
            </a:pPr>
            <a:r>
              <a:rPr b="0" lang="el-GR" sz="3200" spc="-1" strike="noStrike">
                <a:solidFill>
                  <a:srgbClr val="000000"/>
                </a:solidFill>
                <a:uFill>
                  <a:solidFill>
                    <a:srgbClr val="ffffff"/>
                  </a:solidFill>
                </a:uFill>
                <a:latin typeface="Calibri"/>
                <a:ea typeface="Times New Roman"/>
              </a:rPr>
              <a:t>Ο μέσος όρος ηλικίας που τα κορίτσια ήταν έτοιμα να παντρευτούν ήταν τα 12-16 χρόνια. Πριν από τον γάμο τους, οι κοπέλες δεν είχαν καμία επαφή με το άλλο φύλο. Άλλωστε οι ελάχιστες έξοδοι τους γίνονταν με την συνοδεία των γονέων ή των δούλων τους. Βέβαια τα κορίτσια και γενικότερα οι γυναίκες δεν έβγαιναν έξω από το σπίτι συχνά. Ο θεσμός αυτός ήταν ακλόνητος και γίνονταν εξαιρέσεις μόνο σε περίπτωση θρησκευτικών τελετών, αφού οι γυναίκες δεν αποκλείονταν από την θρησκευτική ζωή.</a:t>
            </a:r>
            <a:endParaRPr b="0" lang="el-GR" sz="2800" spc="-1" strike="noStrike">
              <a:solidFill>
                <a:srgbClr val="000000"/>
              </a:solidFill>
              <a:uFill>
                <a:solidFill>
                  <a:srgbClr val="ffffff"/>
                </a:solidFill>
              </a:uFill>
              <a:latin typeface="Calibri"/>
            </a:endParaRPr>
          </a:p>
          <a:p>
            <a:pPr>
              <a:lnSpc>
                <a:spcPct val="90000"/>
              </a:lnSpc>
            </a:pPr>
            <a:endParaRPr b="0" lang="el-GR" sz="2800" spc="-1" strike="noStrike">
              <a:solidFill>
                <a:srgbClr val="000000"/>
              </a:solidFill>
              <a:uFill>
                <a:solidFill>
                  <a:srgbClr val="ffffff"/>
                </a:solidFill>
              </a:uFill>
              <a:latin typeface="Calibri"/>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1523880" y="1122480"/>
            <a:ext cx="9143640" cy="2387160"/>
          </a:xfrm>
          <a:prstGeom prst="rect">
            <a:avLst/>
          </a:prstGeom>
          <a:noFill/>
          <a:ln>
            <a:noFill/>
          </a:ln>
        </p:spPr>
        <p:txBody>
          <a:bodyPr anchor="b"/>
          <a:p>
            <a:pPr algn="ctr">
              <a:lnSpc>
                <a:spcPct val="100000"/>
              </a:lnSpc>
            </a:pPr>
            <a:r>
              <a:rPr b="0" lang="el-GR" sz="6000" spc="-1" strike="noStrike">
                <a:solidFill>
                  <a:srgbClr val="000000"/>
                </a:solidFill>
                <a:uFill>
                  <a:solidFill>
                    <a:srgbClr val="ffffff"/>
                  </a:solidFill>
                </a:uFill>
                <a:latin typeface="Calibri Light"/>
              </a:rPr>
              <a:t>Ευχαριστώ για τον χρόνο σας</a:t>
            </a:r>
            <a:r>
              <a:rPr b="0" lang="el-GR" sz="6000" spc="-1" strike="noStrike">
                <a:solidFill>
                  <a:srgbClr val="000000"/>
                </a:solidFill>
                <a:uFill>
                  <a:solidFill>
                    <a:srgbClr val="ffffff"/>
                  </a:solidFill>
                </a:uFill>
                <a:latin typeface="Calibri Light"/>
              </a:rPr>
              <a:t>
</a:t>
            </a:r>
            <a:endParaRPr b="0" lang="el-GR" sz="1800" spc="-1" strike="noStrike">
              <a:solidFill>
                <a:srgbClr val="000000"/>
              </a:solidFill>
              <a:uFill>
                <a:solidFill>
                  <a:srgbClr val="ffffff"/>
                </a:solidFill>
              </a:uFill>
              <a:latin typeface="Calibri"/>
            </a:endParaRPr>
          </a:p>
        </p:txBody>
      </p:sp>
      <p:sp>
        <p:nvSpPr>
          <p:cNvPr id="91" name="TextShape 2"/>
          <p:cNvSpPr txBox="1"/>
          <p:nvPr/>
        </p:nvSpPr>
        <p:spPr>
          <a:xfrm>
            <a:off x="1523880" y="3602160"/>
            <a:ext cx="9143640" cy="1655280"/>
          </a:xfrm>
          <a:prstGeom prst="rect">
            <a:avLst/>
          </a:prstGeom>
          <a:noFill/>
          <a:ln>
            <a:noFill/>
          </a:ln>
        </p:spPr>
        <p:txBody>
          <a:bodyPr/>
          <a:p>
            <a:pPr algn="r">
              <a:lnSpc>
                <a:spcPct val="100000"/>
              </a:lnSpc>
            </a:pPr>
            <a:r>
              <a:rPr b="0" lang="el-GR" sz="2400" spc="-1" strike="noStrike">
                <a:solidFill>
                  <a:srgbClr val="000000"/>
                </a:solidFill>
                <a:uFill>
                  <a:solidFill>
                    <a:srgbClr val="ffffff"/>
                  </a:solidFill>
                </a:uFill>
                <a:latin typeface="Calibri"/>
              </a:rPr>
              <a:t>Μαριαλένα Νικολάου</a:t>
            </a:r>
            <a:endParaRPr b="0" lang="el-GR" sz="3200" spc="-1" strike="noStrike">
              <a:solidFill>
                <a:srgbClr val="000000"/>
              </a:solidFill>
              <a:uFill>
                <a:solidFill>
                  <a:srgbClr val="ffffff"/>
                </a:solidFill>
              </a:uFill>
              <a:latin typeface="Arial"/>
            </a:endParaRPr>
          </a:p>
          <a:p>
            <a:pPr algn="r">
              <a:lnSpc>
                <a:spcPct val="100000"/>
              </a:lnSpc>
            </a:pPr>
            <a:r>
              <a:rPr b="0" lang="el-GR" sz="2400" spc="-1" strike="noStrike">
                <a:solidFill>
                  <a:srgbClr val="000000"/>
                </a:solidFill>
                <a:uFill>
                  <a:solidFill>
                    <a:srgbClr val="ffffff"/>
                  </a:solidFill>
                </a:uFill>
                <a:latin typeface="Calibri"/>
              </a:rPr>
              <a:t>Ερευνητική Εργασία </a:t>
            </a:r>
            <a:endParaRPr b="0" lang="el-GR" sz="3200" spc="-1" strike="noStrike">
              <a:solidFill>
                <a:srgbClr val="000000"/>
              </a:solidFill>
              <a:uFill>
                <a:solidFill>
                  <a:srgbClr val="ffffff"/>
                </a:solidFill>
              </a:uFill>
              <a:latin typeface="Arial"/>
            </a:endParaRPr>
          </a:p>
          <a:p>
            <a:pPr algn="r">
              <a:lnSpc>
                <a:spcPct val="100000"/>
              </a:lnSpc>
            </a:pPr>
            <a:r>
              <a:rPr b="0" lang="el-GR" sz="2400" spc="-1" strike="noStrike">
                <a:solidFill>
                  <a:srgbClr val="000000"/>
                </a:solidFill>
                <a:uFill>
                  <a:solidFill>
                    <a:srgbClr val="ffffff"/>
                  </a:solidFill>
                </a:uFill>
                <a:latin typeface="Calibri"/>
              </a:rPr>
              <a:t>Α5</a:t>
            </a:r>
            <a:endParaRPr b="0" lang="el-GR" sz="32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TotalTime>
  <Application>LibreOffice/5.1.6.2$Linux_X86_64 LibreOffice_project/10m0$Build-2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el-GR</dc:language>
  <cp:lastModifiedBy/>
  <dcterms:modified xsi:type="dcterms:W3CDTF">2018-05-17T06:05:08Z</dcterms:modified>
  <cp:revision>3</cp:revision>
  <dc:subject/>
  <dc:title>Οι γυναίκες ως κόρες στην Αρχαία Ελλάδα</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Notes">
    <vt:i4>0</vt:i4>
  </property>
  <property fmtid="{D5CDD505-2E9C-101B-9397-08002B2CF9AE}" pid="7" name="PresentationFormat">
    <vt:lpwstr>Ευρεία οθόνη</vt:lpwstr>
  </property>
  <property fmtid="{D5CDD505-2E9C-101B-9397-08002B2CF9AE}" pid="8" name="ScaleCrop">
    <vt:bool>0</vt:bool>
  </property>
  <property fmtid="{D5CDD505-2E9C-101B-9397-08002B2CF9AE}" pid="9" name="ShareDoc">
    <vt:bool>0</vt:bool>
  </property>
  <property fmtid="{D5CDD505-2E9C-101B-9397-08002B2CF9AE}" pid="10" name="Slides">
    <vt:i4>7</vt:i4>
  </property>
</Properties>
</file>